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62" r:id="rId2"/>
    <p:sldId id="34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18AC-D6EB-4D9E-8C68-837392B48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4DE5B-ED5C-47E5-AE33-C21CA670B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37A68-5FED-4668-93E5-4BEE173C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B0693-ABBB-48EC-A899-C250B54C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5058C-563E-4D82-B2BE-008D17E7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6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3D49-51B2-4138-8901-4F81958C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3D2F5-DE42-4247-BD0E-3F35C588C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6460E-8B0C-4B8C-939C-CB225DF7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68068-3FFF-4560-AD54-D20366B9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0283E-2050-462C-AC27-A4F54C1D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A4712-1042-4935-8233-A8B8B819C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B7C11-A738-4504-A666-D390E1D81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6C25C-CB2C-4D6C-9D21-2E17FC06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68B8C-8E1C-4EF8-86A2-75D7FA85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BF5D6-2FBF-4982-82F5-11ABAF15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06400" y="2514600"/>
            <a:ext cx="7924800" cy="914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session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3581400"/>
            <a:ext cx="7924800" cy="762000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pPr lvl="0"/>
            <a:r>
              <a:rPr lang="en-US" dirty="0"/>
              <a:t>Enter session subtitle content/grade(s)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4572000"/>
            <a:ext cx="78232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Enter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7915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3B96-D000-4A2E-85BE-7F50F061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AE8F7-7C79-477F-83E6-97BECA73B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A6EED-886C-4B7E-8417-89E13355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05788-C62E-4572-A938-8E3AC498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F71EF-E5E3-4364-8776-7EC92945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0841-930D-4907-8487-C507BFEA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5B2A8-7931-408C-9717-34B6B95BC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B1E5-2B5D-4D8C-95ED-AF6EA5A8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1ACBC-611E-4868-AA87-E200D747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44C00-6BA4-4147-B171-FE4C1BAE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6C00-6A37-4D27-9D2C-DB9FCCE3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91902-02B5-4781-B31B-7A6F1D90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FAD15-1370-4F35-8208-2BC61A6DA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861DD-330B-41FA-A65E-8BC9415E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1BA2D-2B99-46D5-A2C4-4CE893DE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8371B-0AD9-4EF0-BBE4-136010C6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C366-2832-4E2E-A5EC-6480FCD1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DA66A-D0D2-450F-BB04-26D53B0FE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EB6C5-F179-42CE-84A2-82EE5EEBD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E4F56-8FEF-43C8-A416-D1B6BA933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62527-F5EF-4C46-93CA-AC7E35D5F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E93B4-191C-4BBF-B2E7-72DECB6B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72BA3-FC15-4905-83E6-18FE5786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64CA7-B6C3-4373-9FB5-37EB0D81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0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068E-F5CC-4E31-BF84-FEBE261F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4A0D9-AAAB-4A2F-B003-53397294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8A30F-2F44-4283-9B2D-3239BCE8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E42CE-FCA3-45ED-904C-93E5950D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4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506FD-F746-47D1-A1A9-766D5367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77378-AA97-43B9-ADDC-8EB4A128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ECD2C-1C99-41EB-9B94-54E47441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A216-99C2-4531-8920-D46EDDD3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9963-899F-4BE9-864E-DBED6CC1A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D2573-77D3-476C-822F-8589AC691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2B161-19E2-4C69-A6DB-D5CEE5CA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46820-6B7C-497E-8899-02E7F387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54DB9-2F50-4753-AC2B-07EC81DB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7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1507-423B-4100-A5BF-34969F23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3471DC-6DD4-4101-939E-62C31E7A3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B98EB-2044-450D-968C-B57CEC9F4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67A3D-AEA6-4225-AC62-3A63D309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17AF6-A4CE-4659-B98C-7E9F049E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FCA12-C566-4D83-B6FC-7FB78794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0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8A37D-F943-4216-A637-9E5325A2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19DD-1EAE-474B-B000-C8FA1EB28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DEB3D-1F43-44DA-9E14-9D9058DC1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9310F-306F-4596-8A9B-3F52C7252B9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574CD-264F-4F35-A068-D11A6E136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D3F20-1005-4F5F-9C22-CBC96DAE1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F7B9-F78A-4329-82A4-2F1EB9F2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9037-6FA8-4DE6-969F-FD31CC1D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91" y="206528"/>
            <a:ext cx="5334000" cy="9144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STAAR Items in A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DD375-8568-484F-A8E2-2ED940D927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53064" y="1721092"/>
            <a:ext cx="4038777" cy="48768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DCF91-B0E0-49B5-BF84-BFDF59B44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9998" y="2653593"/>
            <a:ext cx="4876802" cy="3011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5BF790-5CA7-42F8-A57F-B72B58234582}"/>
              </a:ext>
            </a:extLst>
          </p:cNvPr>
          <p:cNvSpPr txBox="1"/>
          <p:nvPr/>
        </p:nvSpPr>
        <p:spPr>
          <a:xfrm>
            <a:off x="5257800" y="3294154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1</a:t>
            </a:r>
            <a:r>
              <a:rPr lang="en-US" b="1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42B5F-F40A-4A3F-9A0F-965D98502A85}"/>
              </a:ext>
            </a:extLst>
          </p:cNvPr>
          <p:cNvSpPr/>
          <p:nvPr/>
        </p:nvSpPr>
        <p:spPr>
          <a:xfrm>
            <a:off x="5558928" y="562419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2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095B04-5C69-480D-B772-642AAAFF1503}"/>
              </a:ext>
            </a:extLst>
          </p:cNvPr>
          <p:cNvSpPr/>
          <p:nvPr/>
        </p:nvSpPr>
        <p:spPr>
          <a:xfrm rot="16200000">
            <a:off x="9308424" y="2134354"/>
            <a:ext cx="420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 </a:t>
            </a:r>
            <a:r>
              <a:rPr lang="en-US" sz="2800" b="1"/>
              <a:t>3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E7A79-DBB5-40DF-8435-CE5FC5E4AD16}"/>
              </a:ext>
            </a:extLst>
          </p:cNvPr>
          <p:cNvSpPr txBox="1"/>
          <p:nvPr/>
        </p:nvSpPr>
        <p:spPr>
          <a:xfrm>
            <a:off x="10125362" y="228600"/>
            <a:ext cx="1959428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 Key Code:</a:t>
            </a:r>
          </a:p>
          <a:p>
            <a:endParaRPr lang="en-US" sz="1050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A  </a:t>
            </a:r>
            <a:r>
              <a:rPr lang="en-US" b="1">
                <a:solidFill>
                  <a:schemeClr val="bg1"/>
                </a:solidFill>
                <a:sym typeface="Wingdings" panose="05000000000000000000" pitchFamily="2" charset="2"/>
              </a:rPr>
              <a:t> F</a:t>
            </a:r>
            <a:r>
              <a:rPr lang="en-US" b="1">
                <a:solidFill>
                  <a:schemeClr val="bg1"/>
                </a:solidFill>
              </a:rPr>
              <a:t>  </a:t>
            </a:r>
            <a:r>
              <a:rPr lang="en-US" b="1">
                <a:solidFill>
                  <a:schemeClr val="bg1"/>
                </a:solidFill>
                <a:sym typeface="Wingdings" panose="05000000000000000000" pitchFamily="2" charset="2"/>
              </a:rPr>
              <a:t>  W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B  </a:t>
            </a:r>
            <a:r>
              <a:rPr lang="en-US" b="1">
                <a:solidFill>
                  <a:schemeClr val="bg1"/>
                </a:solidFill>
                <a:sym typeface="Wingdings" panose="05000000000000000000" pitchFamily="2" charset="2"/>
              </a:rPr>
              <a:t> G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  <a:sym typeface="Wingdings" panose="05000000000000000000" pitchFamily="2" charset="2"/>
              </a:rPr>
              <a:t>  X</a:t>
            </a:r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A  </a:t>
            </a:r>
            <a:r>
              <a:rPr lang="en-US" b="1">
                <a:solidFill>
                  <a:schemeClr val="bg1"/>
                </a:solidFill>
                <a:sym typeface="Wingdings" panose="05000000000000000000" pitchFamily="2" charset="2"/>
              </a:rPr>
              <a:t> H</a:t>
            </a:r>
            <a:r>
              <a:rPr lang="en-US" b="1">
                <a:solidFill>
                  <a:schemeClr val="bg1"/>
                </a:solidFill>
              </a:rPr>
              <a:t>  </a:t>
            </a:r>
            <a:r>
              <a:rPr lang="en-US" b="1">
                <a:solidFill>
                  <a:schemeClr val="bg1"/>
                </a:solidFill>
                <a:sym typeface="Wingdings" panose="05000000000000000000" pitchFamily="2" charset="2"/>
              </a:rPr>
              <a:t>  Y</a:t>
            </a:r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A  </a:t>
            </a:r>
            <a:r>
              <a:rPr lang="en-US" b="1">
                <a:solidFill>
                  <a:schemeClr val="bg1"/>
                </a:solidFill>
                <a:sym typeface="Wingdings" panose="05000000000000000000" pitchFamily="2" charset="2"/>
              </a:rPr>
              <a:t> J</a:t>
            </a:r>
            <a:r>
              <a:rPr lang="en-US" b="1">
                <a:solidFill>
                  <a:schemeClr val="bg1"/>
                </a:solidFill>
              </a:rPr>
              <a:t>  </a:t>
            </a:r>
            <a:r>
              <a:rPr lang="en-US" b="1">
                <a:solidFill>
                  <a:schemeClr val="bg1"/>
                </a:solidFill>
                <a:sym typeface="Wingdings" panose="05000000000000000000" pitchFamily="2" charset="2"/>
              </a:rPr>
              <a:t>  Z</a:t>
            </a:r>
            <a:endParaRPr lang="en-US" b="1">
              <a:solidFill>
                <a:schemeClr val="bg1"/>
              </a:solidFill>
            </a:endParaRP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1AE5D-9D43-40F4-BE20-B2354F57EBC3}"/>
              </a:ext>
            </a:extLst>
          </p:cNvPr>
          <p:cNvSpPr txBox="1"/>
          <p:nvPr/>
        </p:nvSpPr>
        <p:spPr>
          <a:xfrm>
            <a:off x="4048275" y="959344"/>
            <a:ext cx="442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Readiness Standards</a:t>
            </a:r>
          </a:p>
        </p:txBody>
      </p:sp>
    </p:spTree>
    <p:extLst>
      <p:ext uri="{BB962C8B-B14F-4D97-AF65-F5344CB8AC3E}">
        <p14:creationId xmlns:p14="http://schemas.microsoft.com/office/powerpoint/2010/main" val="242979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0DDA9-7377-4C57-8BEB-429F3052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117" y="503237"/>
            <a:ext cx="7282176" cy="60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003A5-589D-49E0-A561-BEBB7732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9" y="679450"/>
            <a:ext cx="8964651" cy="55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423CE-5995-48BD-8C44-367838A6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92" y="792480"/>
            <a:ext cx="9126658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5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35CC6-0425-4128-AF8C-90199469A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54" y="578485"/>
            <a:ext cx="8879205" cy="54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3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10CB4B-D5C4-49A9-B40C-C95F862F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62" y="487044"/>
            <a:ext cx="6947218" cy="6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DE7A66-6014-473D-BE1F-1E4D4592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07" y="420687"/>
            <a:ext cx="7087553" cy="62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6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F27917-2626-47DC-BD8B-3EBA8491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67" y="569277"/>
            <a:ext cx="7716984" cy="580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0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CE252F-9232-496E-B317-2C65CD8F1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447675"/>
            <a:ext cx="7179628" cy="60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66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6533F4-7640-4B64-9ED8-C31EE741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420" y="589915"/>
            <a:ext cx="7404100" cy="58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08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102A2A-2862-432B-85AD-5D4AE62BD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04" y="942657"/>
            <a:ext cx="10170995" cy="4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5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BD942-F9BE-4542-B95D-7947550BC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223" y="414528"/>
            <a:ext cx="4399499" cy="60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5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A557E3-B74A-47FF-B538-DE345BBB7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500697"/>
            <a:ext cx="8832600" cy="58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5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EAF16-B5E1-4F8A-9F8F-5D37009BB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77" y="448310"/>
            <a:ext cx="6809423" cy="59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4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C037E-75F5-4E0B-A5B2-287C52D03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494" y="391794"/>
            <a:ext cx="8129105" cy="60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29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3DA7CB-BBA5-4C92-8611-2827156E9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72" y="417512"/>
            <a:ext cx="7430079" cy="60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64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D977A5-2FAC-4CE3-81E4-79BC693DF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84" y="485457"/>
            <a:ext cx="7534275" cy="65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47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5ECBAB-B6D0-4951-AFC7-9B9469E9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57" y="549274"/>
            <a:ext cx="9382504" cy="58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45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BC2247-34A4-4C81-96BF-B93FC955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77" y="569912"/>
            <a:ext cx="7436803" cy="62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07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6FF21-168B-410C-8499-69FA4AF7E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707" y="439102"/>
            <a:ext cx="7432205" cy="619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01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E3CB9-C60E-4734-A0CE-084722F5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79" y="614044"/>
            <a:ext cx="7285629" cy="58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18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DC948E-E9FE-42BB-BA13-F6D65D69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122" y="524510"/>
            <a:ext cx="7432358" cy="60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6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DF41D-1CD1-48D6-816C-FA746EDF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071562"/>
            <a:ext cx="97059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96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D478F-1CA9-4B81-8C06-A27DD7CB6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65" y="861377"/>
            <a:ext cx="8939866" cy="47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87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675E47-EBF0-4400-9849-3B8479214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62" y="796290"/>
            <a:ext cx="9178666" cy="42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8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687EF7-A01D-4E1B-9C11-B518C93C0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53" y="841374"/>
            <a:ext cx="10739864" cy="46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12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00C968-E2B3-455C-B29B-C4A316216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64" y="717867"/>
            <a:ext cx="9741536" cy="46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17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779321-70DC-4655-BD62-EF485465A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95" y="516572"/>
            <a:ext cx="8335668" cy="57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29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6007B7-7D21-4474-BE4B-0D9B1B2A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60" y="711834"/>
            <a:ext cx="9641196" cy="50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61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1C3AFE-1309-428A-8680-35284CF9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57" y="661034"/>
            <a:ext cx="9252903" cy="54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3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9B527-0CC9-4297-B490-0BFA85373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732154"/>
            <a:ext cx="7981143" cy="53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01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B43678-B59D-423C-B682-B623E2A90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32" y="718502"/>
            <a:ext cx="9701930" cy="52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34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D3DBF-003E-4D99-8E28-0BD5C507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67" y="612774"/>
            <a:ext cx="8135447" cy="55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9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B8DDE-5835-44DE-9257-51EBC6E9C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804862"/>
            <a:ext cx="64198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4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2AD5D1-396E-42D6-A96D-621B5127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447" y="540702"/>
            <a:ext cx="8225831" cy="52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9C9BB3-AEF5-425A-963E-6376967E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92" y="459740"/>
            <a:ext cx="8234380" cy="63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65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72C5A2-4840-4A64-BF40-7F58EFEDC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65" y="923924"/>
            <a:ext cx="9455584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87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40BF7F-2A98-4025-9806-7AF4956A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54" y="554672"/>
            <a:ext cx="8000365" cy="62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86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0304B-AF71-4910-A526-A3668BDBF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4" y="612774"/>
            <a:ext cx="8776335" cy="57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18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7745F-9D82-4237-BBA5-0729C897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420" y="435609"/>
            <a:ext cx="7419340" cy="62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43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1AEAB-4B3F-4B1C-8142-1CFC34B8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14" y="568960"/>
            <a:ext cx="8535772" cy="5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28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420227-045C-4073-830C-3E488AFB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812" y="247332"/>
            <a:ext cx="7459028" cy="64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9D122-2909-42A3-92F0-607512AC6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438408"/>
            <a:ext cx="7360920" cy="62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20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E75201-EC57-4041-80A1-75DC49397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007" y="310197"/>
            <a:ext cx="7311589" cy="61312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E5D92C-FF6E-47D3-88BB-BB9BBC96886C}"/>
              </a:ext>
            </a:extLst>
          </p:cNvPr>
          <p:cNvSpPr/>
          <p:nvPr/>
        </p:nvSpPr>
        <p:spPr>
          <a:xfrm>
            <a:off x="8514080" y="6177280"/>
            <a:ext cx="883920" cy="370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4E89F-05DE-47C0-AACE-36052CC6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066801"/>
            <a:ext cx="9678303" cy="48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6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71B743-9243-40B5-92CB-25C12CA4A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7" y="949324"/>
            <a:ext cx="10473155" cy="50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17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ABFC14-AA83-4AD4-935F-0C3F5C1D7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2" y="860424"/>
            <a:ext cx="9696129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8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F6D8E1-3481-4AD3-8550-C64C3B7E4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67" y="474345"/>
            <a:ext cx="7346633" cy="59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56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57E718-2820-448E-A6E4-1457798F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92" y="624204"/>
            <a:ext cx="9954287" cy="48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78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4F526C-B279-4065-B98D-E19C83900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69" y="913130"/>
            <a:ext cx="10959993" cy="45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515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D13B5-2DA9-45B4-AD46-3F5D26440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170" y="903287"/>
            <a:ext cx="9815018" cy="44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596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000B02-7D38-41E9-A86B-8EE28EA7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902" y="429894"/>
            <a:ext cx="7308868" cy="60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05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574933-9D38-40EC-9913-29068916C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366712"/>
            <a:ext cx="74580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89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54DBC-64C3-4419-ADC5-E0922F00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37" y="291782"/>
            <a:ext cx="7546133" cy="62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050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DF931-72E2-4534-ACB1-6D3546F5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94" y="474344"/>
            <a:ext cx="9623915" cy="560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7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E72B2D-F759-4535-83F5-03460BB58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54" y="377189"/>
            <a:ext cx="8128569" cy="61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071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3EAF9D-F3DA-43F7-AFE1-459F407F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" y="917257"/>
            <a:ext cx="9840760" cy="47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2A58DC-6440-431A-BD72-BF2DB4B3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0" y="318368"/>
            <a:ext cx="7747000" cy="63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910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8C8EFD-B243-4EB2-B662-4C793B04E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447675"/>
            <a:ext cx="82010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25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FA0FCB-9B3A-44AE-87A8-0C22D0F1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14" y="543877"/>
            <a:ext cx="8051165" cy="59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956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A4A9A-97DA-4A8F-A22C-46659A2E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59" y="714374"/>
            <a:ext cx="8950983" cy="50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082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5EA82E-AE78-4363-98C5-5362ABF72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17" y="912177"/>
            <a:ext cx="9904929" cy="44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14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159B2-7321-4819-9567-8A6DAFAD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30" y="950277"/>
            <a:ext cx="9840818" cy="43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932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702386-F668-49CD-9405-14092741B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80" y="811530"/>
            <a:ext cx="10332078" cy="46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721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744E7-E997-4ABA-A944-CED1F622A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7" y="949007"/>
            <a:ext cx="9329608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72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311A5-CAA7-48B7-A40F-6FA9A020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15" y="1301750"/>
            <a:ext cx="10575542" cy="467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C5BE0-C4BA-4974-87B0-ADBDD32C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24" y="542607"/>
            <a:ext cx="8486775" cy="56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49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D48D9-2C03-4402-88DA-7C2BDBA3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67" y="794067"/>
            <a:ext cx="9701213" cy="45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687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90A539-CB49-4C1A-B49C-4B6FF7A4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4" y="969644"/>
            <a:ext cx="10273863" cy="437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15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1F06D-6EF4-4DFD-AA8D-CC3521D79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14" y="907732"/>
            <a:ext cx="9928555" cy="44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704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EBC5F-9852-422C-8193-80E072CA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618490"/>
            <a:ext cx="8422958" cy="56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362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336DC-E721-43A3-8327-4F3A6BEE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89" y="684212"/>
            <a:ext cx="10019565" cy="44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764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1DF6D3-939D-401B-85F5-EFDBB3112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55" y="584834"/>
            <a:ext cx="9923376" cy="47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916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0617A-3E90-45B2-B8ED-33227307E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82" y="457517"/>
            <a:ext cx="7582218" cy="61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723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ACA694-B5ED-412C-AA94-B99480CC6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24" y="787717"/>
            <a:ext cx="9632171" cy="479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663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C4CC4-5934-4F51-8FB4-BE03757E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22" y="772794"/>
            <a:ext cx="9497380" cy="53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204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15FC0-6E0F-4324-8106-6B291353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007" y="629602"/>
            <a:ext cx="9078542" cy="54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6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A0C58-BE9B-410A-90CD-09947857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02" y="839628"/>
            <a:ext cx="9416927" cy="51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714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876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32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54FC6-EB0B-4E02-AFCB-ECA4EC58E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675322"/>
            <a:ext cx="9159749" cy="52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35</Words>
  <Application>Microsoft Office PowerPoint</Application>
  <PresentationFormat>Widescreen</PresentationFormat>
  <Paragraphs>12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Wingdings</vt:lpstr>
      <vt:lpstr>Office Theme</vt:lpstr>
      <vt:lpstr>STAAR Items in A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Rosa</dc:creator>
  <cp:lastModifiedBy>Fernando Rosa</cp:lastModifiedBy>
  <cp:revision>14</cp:revision>
  <dcterms:created xsi:type="dcterms:W3CDTF">2019-03-23T19:22:58Z</dcterms:created>
  <dcterms:modified xsi:type="dcterms:W3CDTF">2022-11-07T11:55:26Z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f32706-fe86-4b62-af2d-6e74b45d5d5a_Enabled">
    <vt:lpwstr>True</vt:lpwstr>
  </property>
  <property fmtid="{D5CDD505-2E9C-101B-9397-08002B2CF9AE}" pid="3" name="MSIP_Label_90f32706-fe86-4b62-af2d-6e74b45d5d5a_SiteId">
    <vt:lpwstr>f6a74088-4873-4402-8f71-34eeefe7d954</vt:lpwstr>
  </property>
  <property fmtid="{D5CDD505-2E9C-101B-9397-08002B2CF9AE}" pid="4" name="MSIP_Label_90f32706-fe86-4b62-af2d-6e74b45d5d5a_Owner">
    <vt:lpwstr>frosa@esc1.net</vt:lpwstr>
  </property>
  <property fmtid="{D5CDD505-2E9C-101B-9397-08002B2CF9AE}" pid="5" name="MSIP_Label_90f32706-fe86-4b62-af2d-6e74b45d5d5a_SetDate">
    <vt:lpwstr>2019-03-23T19:47:38.5955454Z</vt:lpwstr>
  </property>
  <property fmtid="{D5CDD505-2E9C-101B-9397-08002B2CF9AE}" pid="6" name="MSIP_Label_90f32706-fe86-4b62-af2d-6e74b45d5d5a_Name">
    <vt:lpwstr>General</vt:lpwstr>
  </property>
  <property fmtid="{D5CDD505-2E9C-101B-9397-08002B2CF9AE}" pid="7" name="MSIP_Label_90f32706-fe86-4b62-af2d-6e74b45d5d5a_Application">
    <vt:lpwstr>Microsoft Azure Information Protection</vt:lpwstr>
  </property>
  <property fmtid="{D5CDD505-2E9C-101B-9397-08002B2CF9AE}" pid="8" name="MSIP_Label_90f32706-fe86-4b62-af2d-6e74b45d5d5a_Extended_MSFT_Method">
    <vt:lpwstr>Automatic</vt:lpwstr>
  </property>
  <property fmtid="{D5CDD505-2E9C-101B-9397-08002B2CF9AE}" pid="9" name="Sensitivity">
    <vt:lpwstr>General</vt:lpwstr>
  </property>
</Properties>
</file>